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7" r:id="rId2"/>
    <p:sldId id="260" r:id="rId3"/>
    <p:sldId id="259" r:id="rId4"/>
    <p:sldId id="258" r:id="rId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2366B-8621-49D3-A7D9-96DA2655896D}" v="3" dt="2026-01-05T08:05:41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39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 Kärmas" userId="fa5e067d-6ddf-4b1a-845c-1508c90d00aa" providerId="ADAL" clId="{CC45C7F0-BFB6-40A9-B3EF-45CAA9EBE4BC}"/>
    <pc:docChg chg="custSel modSld">
      <pc:chgData name="Lauri Kärmas" userId="fa5e067d-6ddf-4b1a-845c-1508c90d00aa" providerId="ADAL" clId="{CC45C7F0-BFB6-40A9-B3EF-45CAA9EBE4BC}" dt="2026-01-05T08:05:54.507" v="26" actId="3626"/>
      <pc:docMkLst>
        <pc:docMk/>
      </pc:docMkLst>
      <pc:sldChg chg="modSp mod">
        <pc:chgData name="Lauri Kärmas" userId="fa5e067d-6ddf-4b1a-845c-1508c90d00aa" providerId="ADAL" clId="{CC45C7F0-BFB6-40A9-B3EF-45CAA9EBE4BC}" dt="2026-01-05T08:04:50.935" v="8" actId="20577"/>
        <pc:sldMkLst>
          <pc:docMk/>
          <pc:sldMk cId="3957146927" sldId="257"/>
        </pc:sldMkLst>
        <pc:spChg chg="mod">
          <ac:chgData name="Lauri Kärmas" userId="fa5e067d-6ddf-4b1a-845c-1508c90d00aa" providerId="ADAL" clId="{CC45C7F0-BFB6-40A9-B3EF-45CAA9EBE4BC}" dt="2026-01-05T08:04:50.935" v="8" actId="20577"/>
          <ac:spMkLst>
            <pc:docMk/>
            <pc:sldMk cId="3957146927" sldId="257"/>
            <ac:spMk id="3" creationId="{6B9DDC3C-DF2A-4750-918B-734C16C8309B}"/>
          </ac:spMkLst>
        </pc:spChg>
      </pc:sldChg>
      <pc:sldChg chg="addSp delSp modSp mod">
        <pc:chgData name="Lauri Kärmas" userId="fa5e067d-6ddf-4b1a-845c-1508c90d00aa" providerId="ADAL" clId="{CC45C7F0-BFB6-40A9-B3EF-45CAA9EBE4BC}" dt="2026-01-05T08:05:54.507" v="26" actId="3626"/>
        <pc:sldMkLst>
          <pc:docMk/>
          <pc:sldMk cId="0" sldId="258"/>
        </pc:sldMkLst>
        <pc:picChg chg="del">
          <ac:chgData name="Lauri Kärmas" userId="fa5e067d-6ddf-4b1a-845c-1508c90d00aa" providerId="ADAL" clId="{CC45C7F0-BFB6-40A9-B3EF-45CAA9EBE4BC}" dt="2026-01-05T08:05:41.638" v="20" actId="478"/>
          <ac:picMkLst>
            <pc:docMk/>
            <pc:sldMk cId="0" sldId="258"/>
            <ac:picMk id="3" creationId="{43DC4760-8442-D0F7-1D3D-A9B18802557D}"/>
          </ac:picMkLst>
        </pc:picChg>
        <pc:picChg chg="add mod">
          <ac:chgData name="Lauri Kärmas" userId="fa5e067d-6ddf-4b1a-845c-1508c90d00aa" providerId="ADAL" clId="{CC45C7F0-BFB6-40A9-B3EF-45CAA9EBE4BC}" dt="2026-01-05T08:05:54.507" v="26" actId="3626"/>
          <ac:picMkLst>
            <pc:docMk/>
            <pc:sldMk cId="0" sldId="258"/>
            <ac:picMk id="5" creationId="{84D486B1-2B5B-12B1-D70D-283E8112EC1A}"/>
          </ac:picMkLst>
        </pc:picChg>
      </pc:sldChg>
      <pc:sldChg chg="addSp delSp modSp mod">
        <pc:chgData name="Lauri Kärmas" userId="fa5e067d-6ddf-4b1a-845c-1508c90d00aa" providerId="ADAL" clId="{CC45C7F0-BFB6-40A9-B3EF-45CAA9EBE4BC}" dt="2026-01-05T08:05:31.585" v="19" actId="3626"/>
        <pc:sldMkLst>
          <pc:docMk/>
          <pc:sldMk cId="0" sldId="259"/>
        </pc:sldMkLst>
        <pc:picChg chg="del">
          <ac:chgData name="Lauri Kärmas" userId="fa5e067d-6ddf-4b1a-845c-1508c90d00aa" providerId="ADAL" clId="{CC45C7F0-BFB6-40A9-B3EF-45CAA9EBE4BC}" dt="2026-01-05T08:05:23.880" v="15" actId="478"/>
          <ac:picMkLst>
            <pc:docMk/>
            <pc:sldMk cId="0" sldId="259"/>
            <ac:picMk id="6" creationId="{E4BC05AB-4287-52FF-CEC9-4E275898713C}"/>
          </ac:picMkLst>
        </pc:picChg>
        <pc:picChg chg="add mod">
          <ac:chgData name="Lauri Kärmas" userId="fa5e067d-6ddf-4b1a-845c-1508c90d00aa" providerId="ADAL" clId="{CC45C7F0-BFB6-40A9-B3EF-45CAA9EBE4BC}" dt="2026-01-05T08:05:31.585" v="19" actId="3626"/>
          <ac:picMkLst>
            <pc:docMk/>
            <pc:sldMk cId="0" sldId="259"/>
            <ac:picMk id="7" creationId="{290A8B25-885C-645C-5FDE-383444BD1F19}"/>
          </ac:picMkLst>
        </pc:picChg>
      </pc:sldChg>
      <pc:sldChg chg="addSp delSp modSp mod">
        <pc:chgData name="Lauri Kärmas" userId="fa5e067d-6ddf-4b1a-845c-1508c90d00aa" providerId="ADAL" clId="{CC45C7F0-BFB6-40A9-B3EF-45CAA9EBE4BC}" dt="2026-01-05T08:05:13.158" v="14" actId="3626"/>
        <pc:sldMkLst>
          <pc:docMk/>
          <pc:sldMk cId="0" sldId="260"/>
        </pc:sldMkLst>
        <pc:picChg chg="del">
          <ac:chgData name="Lauri Kärmas" userId="fa5e067d-6ddf-4b1a-845c-1508c90d00aa" providerId="ADAL" clId="{CC45C7F0-BFB6-40A9-B3EF-45CAA9EBE4BC}" dt="2026-01-05T08:05:01.327" v="9" actId="478"/>
          <ac:picMkLst>
            <pc:docMk/>
            <pc:sldMk cId="0" sldId="260"/>
            <ac:picMk id="3" creationId="{7EEC7C29-D573-720E-7C9F-921F170A08AA}"/>
          </ac:picMkLst>
        </pc:picChg>
        <pc:picChg chg="add mod">
          <ac:chgData name="Lauri Kärmas" userId="fa5e067d-6ddf-4b1a-845c-1508c90d00aa" providerId="ADAL" clId="{CC45C7F0-BFB6-40A9-B3EF-45CAA9EBE4BC}" dt="2026-01-05T08:05:13.158" v="14" actId="3626"/>
          <ac:picMkLst>
            <pc:docMk/>
            <pc:sldMk cId="0" sldId="260"/>
            <ac:picMk id="5" creationId="{27A7664E-0B33-320C-D11F-5CDCA87CC14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10:21:52.1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1630 169 24575,'-104'-11'0,"30"2"0,-62 3 0,127 3 0,28-2 0,30-4 0,-23 4 0,-26 5 0,0 0 0,0 0 0,0 0 0,0 0 0,0 0 0,0 0 0,0 0 0,-1 0 0,1 0 0,0 0 0,0 0 0,0 0 0,0 0 0,0 0 0,0 0 0,0 0 0,0 0 0,0-1 0,0 1 0,0 0 0,0 0 0,0 0 0,-1 0 0,1 0 0,0 0 0,0 0 0,0 0 0,0 0 0,0-1 0,0 1 0,0 0 0,0 0 0,0 0 0,0 0 0,0 0 0,0 0 0,0 0 0,0 0 0,0-1 0,0 1 0,0 0 0,0 0 0,1 0 0,-1 0 0,0 0 0,0 0 0,0 0 0,0 0 0,0 0 0,0 0 0,0-1 0,0 1 0,0 0 0,0 0 0,0 0 0,0 0 0,0 0 0,1 0 0,-1 0 0,0 0 0,-42-8 0,20 4 0,-2-3 0,39 1 0,15-6 0,-30 9 0,-9 0 0,-12 1 0,-38 1 0,42 1 0,44 0 0,0-2 0,5 1 0,-32 1 0,0 0 0,0 0 0,0 0 0,0 0 0,0 0 0,0 0 0,0 0 0,0 0 0,-1 0 0,1 0 0,0 0 0,0 0 0,0 0 0,0 0 0,0 1 0,0-1 0,0 0 0,0 0 0,0 0 0,0 0 0,0 0 0,0 0 0,0 0 0,0 0 0,0 0 0,0 0 0,0 0 0,0 0 0,0 0 0,0 0 0,0 0 0,0 0 0,0 1 0,1-1 0,-1 0 0,0 0 0,0 0 0,0 0 0,0 0 0,0 0 0,0 0 0,0 0 0,0 0 0,-20 6 0,-5 3 0,25-9 0,0 0 0,0 1 0,0-1 0,0 0 0,0 0 0,0 0 0,0 0 0,0 0 0,-1 1 0,1-1 0,0 0 0,0 0 0,0 0 0,0 0 0,0 1 0,0-1 0,0 0 0,0 0 0,0 0 0,0 0 0,0 1 0,0-1 0,1 0 0,-1 0 0,0 0 0,0 0 0,0 0 0,0 1 0,0-1 0,0 0 0,0 0 0,0 0 0,0 0 0,1 0 0,-1 0 0,0 1 0,0-1 0,0 0 0,0 0 0,0 0 0,0 0 0,1 0 0,-1 0 0,0 0 0,0 0 0,0 0 0,0 0 0,1 0 0,-1 0 0,0 0 0,0 0 0,0 0 0,0 0 0,1 0 0,-1 0 0,0 0 0,0 0 0,0 0 0,1 0 0,50 5 0,57-4 0,-61-1 0,-37 0 0,-12 0 0,-153-1 0,317 1 0,-191 2 0,-1 0 0,-41 9 0,66-9 0,6 0 0,17 2 0,28-1 0,41-2 0,-70 2 0,-20 0 0,-31 3 0,-73 0 0,63-5 0,-75 12 0,109-10 0,9-1 0,22 3 0,36-1 0,183-3 0,-364 15 0,133-18 0,0 1 0,0-1 0,0-1 0,0 0 0,0 0 0,0-1 0,-1 0 0,0 0 0,1-1 0,-2 0 0,12-9 0,-19 14 0,1-1 0,-1 1 0,0-1 0,1 0 0,-1 1 0,1-1 0,-1 1 0,0-1 0,0 0 0,1 1 0,-1-1 0,0 0 0,0 1 0,0-1 0,0 0 0,1 1 0,-1-1 0,0 0 0,0 1 0,0-1 0,-1 0 0,1 0 0,0 1 0,0-1 0,0 0 0,0 1 0,-1-1 0,1 0 0,0 1 0,-1-1 0,1 1 0,0-1 0,-1 0 0,-25-12 0,-33 6 0,58 7 0,15-3 0,0 0 0,-1 0 0,1-1 0,25-12 0,-39 16 0,0-1 0,0 1 0,0 0 0,0 0 0,1 0 0,-1 0 0,0 0 0,0 0 0,0 0 0,0 0 0,0-1 0,0 1 0,0 0 0,0 0 0,0 0 0,0 0 0,0 0 0,0-1 0,0 1 0,0 0 0,0 0 0,0 0 0,0 0 0,0 0 0,0-1 0,0 1 0,0 0 0,0 0 0,0 0 0,0 0 0,0 0 0,0 0 0,0-1 0,0 1 0,0 0 0,0 0 0,0 0 0,0 0 0,0 0 0,-1 0 0,1 0 0,0-1 0,0 1 0,0 0 0,0 0 0,0 0 0,0 0 0,-1 0 0,1 0 0,0 0 0,0 0 0,0 0 0,0 0 0,-14-5 0,-14 1 0,-81 2 0,64 2 0,38 0 0,14 1 0,60-1 0,-54 0 0,-31 0 0,143-2 0,143 4 0,-268-2 0,0 1 0,0-1 0,0 0 0,0 0 0,0 0 0,0 0 0,0 0 0,0 0 0,0 0 0,0 0 0,0 0 0,0 0 0,0 1 0,0-1 0,0 0 0,0 0 0,0 0 0,0 0 0,0 0 0,0 0 0,0 0 0,0 0 0,0 0 0,0 0 0,0 0 0,0 1 0,0-1 0,1 0 0,-1 0 0,0 0 0,0 0 0,0 0 0,0 0 0,0 0 0,0 0 0,0 0 0,0 0 0,0 0 0,0 0 0,-17 6 0,-28 3 0,-20-1 0,44-7 0,-1 1 0,1 1 0,0 1 0,0 2 0,-22 7 0,42-13 0,1 0 0,0 0 0,0 0 0,0 0 0,0 0 0,0 0 0,-1 0 0,1 0 0,0 0 0,0 0 0,0 0 0,0 1 0,0-1 0,0 0 0,0 0 0,-1 0 0,1 0 0,0 0 0,0 0 0,0 0 0,0 0 0,0 0 0,0 0 0,0 1 0,0-1 0,-1 0 0,1 0 0,0 0 0,0 0 0,0 0 0,0 0 0,0 1 0,0-1 0,0 0 0,0 0 0,0 0 0,0 0 0,0 0 0,0 0 0,0 1 0,0-1 0,0 0 0,0 0 0,0 0 0,0 0 0,0 0 0,0 1 0,0-1 0,0 0 0,1 0 0,-1 0 0,0 0 0,0 0 0,0 0 0,0 0 0,0 1 0,0-1 0,0 0 0,0 0 0,0 0 0,1 0 0,-1 0 0,0 0 0,0 0 0,0 0 0,16 5 0,18 1 0,90-5 0,-72-1 0,-42 0 0,-14-1 0,-58-1 0,31 0 0,1 2 0,0 0 0,-55 9 0,62 0 0,23-8 0,0-1 0,0 0 0,-1 0 0,1 0 0,0 1 0,0-1 0,0 0 0,-1 1 0,1-1 0,0 0 0,0 0 0,0 1 0,0-1 0,0 0 0,-1 1 0,1-1 0,0 0 0,0 1 0,0-1 0,0 0 0,0 1 0,0-1 0,0 0 0,0 1 0,0-1 0,0 0 0,1 1 0,-1-1 0,0 0 0,0 1 0,0-1 0,1 1 0,1 1 0,0 0 0,0 0 0,0 0 0,1 0 0,-1 0 0,1-1 0,0 1 0,-1-1 0,1 1 0,3 0 0,-68 2 0,47-4 0,7-1 0,0 1 0,0 0 0,0 1 0,-16 2 0,66 6 0,752 3 0,-510-14 0,4 1 0,-235-2 0,-50 0 0,-11 0 0,-15-1 0,-587-4 0,528 10 0,-116 3 0,-615 10 0,799-15 0,-62 5 0,76-5 0,0-1 0,0 1 0,-1 0 0,1 0 0,0 0 0,-1 0 0,1 0 0,0 0 0,-1 0 0,1 0 0,0 0 0,-1 0 0,1 0 0,0 0 0,-1 0 0,1 0 0,0 0 0,-1 0 0,1 1 0,0-1 0,0 0 0,-1 0 0,1 0 0,0 0 0,-1 1 0,1-1 0,0 0 0,0 0 0,0 1 0,-1-1 0,1 0 0,0 0 0,0 1 0,0-1 0,-1 0 0,1 0 0,0 1 0,0-1 0,0 0 0,0 1 0,0 0 0,16 4 0,30 1 0,10-5 0,0-2 0,0-2 0,67-14 0,-121 17 0,0 0 0,1 0 0,-1-1 0,0 1 0,0 0 0,-1-1 0,1 0 0,0 1 0,0-1 0,0 0 0,0 0 0,0 0 0,-1 0 0,1 0 0,2-2 0,-6 2 0,0 0 0,0 0 0,0 0 0,0 0 0,0 0 0,0 0 0,0 1 0,-1-1 0,1 1 0,0-1 0,0 1 0,-1 0 0,1 0 0,-4 0 0,-460-7 0,13-1 0,418 4 0,43 0 0,59 0 0,244 3 0,212-10 0,-473 7 0,-44 2 0,-9 1 0,-20-2 0,-40 0 0,-295 3 0,428 1 0,102-2 0,-171 1 0,0 0 0,-1 0 0,1 0 0,0 1 0,0-1 0,-1 0 0,1 0 0,0 0 0,0 0 0,-1 0 0,1 0 0,0 0 0,0-1 0,-1 1 0,1 0 0,0 0 0,0-1 0,-1 1 0,1 0 0,0-1 0,-1 1 0,1 0 0,-1-1 0,1 1 0,0-1 0,-1 1 0,1-1 0,-1 1 0,1-2 0,-28-6 0,-122 1 0,24 3 0,125 4 0,0-1 0,0 1 0,0 0 0,0 0 0,0 0 0,0 0 0,0 0 0,1 0 0,-1 0 0,0 0 0,0 0 0,0-1 0,0 1 0,0 0 0,0 0 0,0 0 0,0 0 0,0 0 0,0 0 0,0 0 0,0 0 0,0-1 0,0 1 0,0 0 0,0 0 0,-1 0 0,1 0 0,0 0 0,0 0 0,0 0 0,0 0 0,0 0 0,0-1 0,0 1 0,0 0 0,0 0 0,0 0 0,0 0 0,0 0 0,0 0 0,-1 0 0,1 0 0,0 0 0,0 0 0,0 0 0,0 0 0,0 0 0,0 0 0,0 0 0,18-7 0,28-5 0,94-2 0,9-1 0,-131 8 0,-32 2 0,-31-1 0,-500 2 0,285 7 0,247-3 0,-7-1 0,1 2 0,-35 4 0,51-4 0,0-1 0,0 0 0,0 1 0,0 0 0,0 0 0,0 0 0,0 0 0,0 0 0,0 1 0,1-1 0,-1 1 0,0-1 0,1 1 0,-1 0 0,1 0 0,0 1 0,0-1 0,0 0 0,0 1 0,0-1 0,0 1 0,1-1 0,-1 1 0,-1 5 0,2-7 0,1 0 0,0 0 0,0 0 0,0 0 0,0 0 0,0 0 0,0 0 0,0 0 0,1 0 0,-1 0 0,0 0 0,0 0 0,1 0 0,-1 0 0,1 0 0,-1 0 0,1 0 0,-1 0 0,1 0 0,0 0 0,-1-1 0,1 1 0,0 0 0,-1-1 0,1 1 0,0 0 0,0-1 0,0 1 0,0-1 0,0 1 0,0-1 0,1 1 0,35 8 0,-35-8 0,80 7 0,-1-3 0,92-7 0,-110 0 0,-85 5 0,-143 24 0,156-23 0,9-1 0,20 2 0,33-1 0,-7-4 0,-30-1 0,-1 0 0,1 1 0,-1 1 0,1 1 0,-1 0 0,0 1 0,19 6 0,-31-8 0,0 1 0,0 0 0,0 0 0,0 1 0,0-1 0,-1 0 0,1 1 0,-1-1 0,0 1 0,1 0 0,-1 0 0,2 4 0,-3-4 0,1 0 0,-1-1 0,1 1 0,0 0 0,0-1 0,0 0 0,1 1 0,-1-1 0,0 0 0,1 0 0,-1 0 0,1-1 0,0 1 0,0-1 0,5 3 0,26 1 0,1-1 0,-1-2 0,52-3 0,-79 0 0,-39 0 0,-122 1 0,128 6 0,26-6 0,0 1 0,0-1 0,0 0 0,0 0 0,0 1 0,0-1 0,-1 0 0,1 0 0,0 1 0,0-1 0,0 0 0,0 0 0,0 1 0,0-1 0,0 0 0,0 0 0,0 1 0,0-1 0,0 0 0,0 0 0,0 1 0,0-1 0,0 0 0,0 0 0,1 1 0,-1-1 0,0 0 0,0 0 0,0 0 0,0 1 0,0-1 0,1 0 0,-1 0 0,0 0 0,0 1 0,0-1 0,1 0 0,-1 0 0,0 0 0,0 0 0,0 0 0,1 1 0,-1-1 0,5 3 0,0-1 0,0 0 0,0 1 0,0-1 0,0-1 0,11 3 0,209 31 0,-288-62 0,-238-82 0,274 93 0,24 14 0,1 0 0,-1 0 0,0 1 0,0-1 0,0 1 0,0-1 0,0 1 0,0 0 0,-4-1 0,-44-6 0,0 2 0,-88 1 0,7 1 0,122 0 0,24-3 0,26-4 0,225-32 0,-108 19 0,-292 19 0,15 4 0,-105 4 0,221-2 0,0-1 0,0 1 0,1 0 0,-1-1 0,0 2 0,1-1 0,-1 0 0,0 1 0,1-1 0,0 1 0,-1 0 0,1 0 0,0 1 0,0-1 0,0 1 0,0-1 0,-3 5 0,0 2 0,0 0 0,1 1 0,0-1 0,-7 18 0,9-17 0,-1 0 0,-1-1 0,1 0 0,-2 0 0,-10 14 0,16-22 0,0 0 0,-1-1 0,1 1 0,0-1 0,-1 1 0,1-1 0,-1 1 0,1-1 0,-1 1 0,1-1 0,-1 1 0,1-1 0,-1 0 0,0 1 0,1-1 0,-1 0 0,0 1 0,1-1 0,-1 0 0,0 0 0,1 0 0,-1 0 0,0 0 0,1 0 0,-1 0 0,0 0 0,-1 0 0,-4-16 0,9-26 0,-1 35 0,0 0 0,0 0 0,1 0 0,0 0 0,0 1 0,0 0 0,1-1 0,0 1 0,0 1 0,1-1 0,-1 0 0,8-5 0,-10 8 0,0 1 0,0-1 0,-1 0 0,1 0 0,-1 0 0,0 0 0,0 0 0,0 0 0,0 0 0,0-5 0,0 3 0,-3 26 0,2-24 0,1 0 0,0 0 0,-1 0 0,1 0 0,1 1 0,-1-1 0,0 0 0,1 1 0,-1-1 0,1 1 0,0 0 0,0-1 0,0 1 0,0 0 0,0 0 0,0 0 0,1 0 0,-1 1 0,1-1 0,-1 1 0,1-1 0,-1 1 0,1 0 0,0 0 0,0 0 0,0 0 0,0 1 0,-1-1 0,1 1 0,0-1 0,0 1 0,0 0 0,0 0 0,0 1 0,0-1 0,0 1 0,4 0 0,0 1 0,0 1 0,0-1 0,-1 1 0,1 0 0,-1 0 0,1 1 0,-1 0 0,8 7 0,-7-6 0,0 0 0,0 0 0,1-1 0,-1 0 0,1 0 0,9 2 0,-15-6 0,-1 1 0,0-1 0,1 0 0,-1 0 0,0 1 0,0-1 0,1 1 0,-1-1 0,0 1 0,0-1 0,0 1 0,0 0 0,0-1 0,0 1 0,0 0 0,0 0 0,0 0 0,1 1 0,-2-1 0,-1 0 0,1 0 0,-1 0 0,1 0 0,-1 0 0,0 0 0,1 0 0,-1 0 0,0 0 0,0 0 0,0 0 0,0 0 0,0-1 0,0 1 0,0 0 0,0-1 0,-2 2 0,3-2 0,0 0 0,0 0 0,-1 0 0,1 0 0,0 0 0,0 1 0,0-1 0,0 0 0,-1 0 0,1 0 0,0 0 0,0 1 0,0-1 0,0 0 0,-1 0 0,1 0 0,0 1 0,0-1 0,0 0 0,0 0 0,0 1 0,0-1 0,0 0 0,0 0 0,0 0 0,0 1 0,0-1 0,0 0 0,0 0 0,0 1 0,0-1 0,0 0 0,0 0 0,0 1 0,0-1 0,0 0 0,0 0 0,0 1 0,0-1 0,1 0 0,-1 0 0,0 0 0,0 1 0,0-1 0,0 0 0,1 0 0,-1 0 0,0 0 0,0 1 0,0-1 0,1 0 0,19 9 0,24 1 0,86 4 0,-125-13 0,-7 2 0,-21 3 0,-36 5 0,-167 15 0,469-24 0,-6-2 0,-495 13 0,-166 16 0,507-23 0,479-17 0,-18 0 0,-677 26 0,74-12 0,-27 2 0,-162-11 0,231 4 0,0 0 0,1-1 0,0-1 0,-1-1 0,1 0 0,1-1 0,-25-12 0,40 17 0,-1 1 0,1 0 0,-1-1 0,0 1 0,1 0 0,-1-1 0,1 1 0,-1-1 0,1 1 0,-1-1 0,1 0 0,0 1 0,-1-1 0,1 1 0,0-1 0,-1 0 0,1 1 0,0-1 0,0 0 0,-1 1 0,1-1 0,0 0 0,0 1 0,0-1 0,0 0 0,0 1 0,0-1 0,0 0 0,0 1 0,0-1 0,0 0 0,1 1 0,-1-1 0,0 0 0,0 1 0,1-1 0,-1 0 0,0 1 0,1-1 0,-1 1 0,0-1 0,1 0 0,-1 1 0,1-1 0,-1 1 0,1-1 0,-1 1 0,1 0 0,0-1 0,-1 1 0,1 0 0,-1-1 0,1 1 0,0 0 0,-1 0 0,1-1 0,0 1 0,-1 0 0,2 0 0,53-18 0,-43 15 0,43-16 0,-24 7 0,0 2 0,46-9 0,-18 12 0,38-9 0,-156 10 0,-543 4 0,438 3 0,127 1 0,35 0 0,9 1 0,57 7 0,-52-8 0,58 5 0,-46-6 0,-1 2 0,0 0 0,0 1 0,0 1 0,38 14 0,-59-19 0,-1 1 0,0-1 0,1 1 0,-1 0 0,0-1 0,1 1 0,-1 0 0,0 0 0,0 0 0,1 0 0,-1 0 0,0 0 0,0 0 0,0 0 0,0 0 0,0 1 0,-1-1 0,1 0 0,0 1 0,-1-1 0,1 0 0,-1 1 0,1 2 0,-1-2 0,0-1 0,-1 1 0,1-1 0,-1 1 0,1 0 0,-1-1 0,0 1 0,1-1 0,-1 0 0,0 1 0,0-1 0,0 0 0,0 1 0,0-1 0,-1 0 0,1 0 0,-3 2 0,-4 3 0,-1-1 0,0 1 0,0-2 0,-1 1 0,-14 4 0,-140 26 0,164-35 0,0 0 0,0 0 0,0 0 0,0 0 0,0 0 0,1 0 0,-1 0 0,0 0 0,0 1 0,0-1 0,0 0 0,0 0 0,0 0 0,0 0 0,0 0 0,0 0 0,0 0 0,0 1 0,0-1 0,0 0 0,0 0 0,0 0 0,0 0 0,0 0 0,0 0 0,0 0 0,0 1 0,0-1 0,0 0 0,0 0 0,0 0 0,0 0 0,0 0 0,0 0 0,0 0 0,0 0 0,-1 0 0,1 1 0,0-1 0,0 0 0,0 0 0,0 0 0,0 0 0,0 0 0,0 0 0,0 0 0,19 3 0,0-2 0,-15-2 0,-8 0 0,2 1 0,-1-1 0,1 0 0,0 0 0,0 0 0,0 0 0,0 0 0,0 0 0,0-1 0,0 1 0,0 0 0,0-1 0,-1-1 0,2 2 0,1 0 0,-1 1 0,1-1 0,-1 0 0,1 0 0,-1 1 0,1-1 0,0 0 0,-1 0 0,1 1 0,0-1 0,-1 0 0,1 0 0,0 0 0,0 0 0,0 0 0,0 1 0,0-1 0,0 0 0,0 0 0,0 0 0,0 0 0,1 0 0,-1 1 0,0-1 0,0 0 0,1 0 0,-1 0 0,1 1 0,-1-1 0,0 0 0,1 1 0,-1-1 0,1 0 0,0 1 0,-1-1 0,1 0 0,0 0 0,12-7 0,1 0 0,-1 1 0,1 0 0,0 1 0,1 1 0,0 0 0,-1 1 0,29-5 0,-19 4 0,164-30 0,-196 36 0,0 0 0,0 0 0,0-1 0,-14-1 0,-19 1 0,-430 40 0,432-36 0,-10 4 0,49-7 0,0-1 0,1 0 0,-1 0 0,0 0 0,0 0 0,1 0 0,-1 0 0,0 0 0,0 0 0,1 0 0,-1 1 0,0-1 0,0 0 0,0 0 0,1 0 0,-1 0 0,0 1 0,0-1 0,0 0 0,0 0 0,0 0 0,1 1 0,-1-1 0,0 0 0,0 0 0,0 1 0,0-1 0,0 0 0,0 0 0,0 1 0,0-1 0,0 0 0,0 0 0,0 1 0,0-1 0,0 0 0,0 0 0,0 1 0,0-1 0,0 0 0,0 0 0,0 1 0,0-1 0,0 0 0,-1 0 0,1 1 0,0-1 0,0 0 0,0 0 0,0 0 0,-1 1 0,1-1 0,0 0 0,0 0 0,0 0 0,-1 0 0,1 0 0,0 1 0,0-1 0,0 0 0,-1 0 0,1 0 0,-1 0 0,20 7 0,1 0 0,-1-1 0,1-2 0,27 4 0,-12-2 0,464 68 0,-444-71 0,-54-3 0,0 0 0,0 0 0,0 0 0,1 0 0,-1 0 0,-1 0 0,1 0 0,0-1 0,0 1 0,0 0 0,0-1 0,0 1 0,0 0 0,0-1 0,0 1 0,0-1 0,0 0 0,-1 1 0,2-2 0,-7-10 0,-28-11 0,9 11 0,0 2 0,-1 1 0,0 1 0,0 1 0,-35-5 0,42 9 0,1 2 0,-1 0 0,1 1 0,-1 0 0,1 2 0,-1 0 0,1 1 0,0 0 0,-17 7 0,7-2 0,0-1 0,0-2 0,-1 0 0,1-2 0,-1-1 0,0-1 0,-33-3 0,74 1 0,-1 0 0,1 0 0,19-5 0,13-2 0,-9 6 0,-25 2 0,-1-1 0,1 1 0,-1-2 0,0 1 0,1-2 0,-1 1 0,13-6 0,-23 8 0,0 0 0,0 0 0,0 0 0,0 0 0,0 0 0,0 0 0,1 0 0,-1 0 0,0 0 0,0-1 0,0 1 0,0 0 0,0 0 0,0 0 0,0 0 0,0 0 0,1 0 0,-1 0 0,0 0 0,0 0 0,0 0 0,0-1 0,0 1 0,0 0 0,0 0 0,0 0 0,0 0 0,0 0 0,0 0 0,0 0 0,0-1 0,0 1 0,0 0 0,0 0 0,0 0 0,0 0 0,0 0 0,0 0 0,0 0 0,0-1 0,0 1 0,0 0 0,0 0 0,0 0 0,0 0 0,0 0 0,0 0 0,0 0 0,0 0 0,0-1 0,0 1 0,-1 0 0,1 0 0,0 0 0,0 0 0,0 0 0,0 0 0,0 0 0,0 0 0,0 0 0,0 0 0,-1 0 0,1 0 0,0 0 0,-13-5 0,-14 2 0,6 2 0,-60 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10:21:56.6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10:21:57.2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7F0973AB-118F-46DD-B48F-20F2506851AA}" type="datetimeFigureOut">
              <a:rPr lang="en-GB" smtClean="0"/>
              <a:pPr/>
              <a:t>05/01/2026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923A1A00-CA87-4D4C-954A-0FE81218633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69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Certificates by Country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Total number of SBP Certificates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Countries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donutChart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Certification applicants by type and country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Total new applicants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filledMap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Biomass Producer applicants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Trader applicants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2020 chips produced/sold (million tonnes)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Cumulative production/sales of SBP-certified biomass, million tonnes (2019 &amp; 2020)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2020 SBP pellets produced/sold (million tonnes)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2020 SBP-certified biomass production by Region (million tonnes)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2021 year-to-date chips produced/sold (thousand tonnes)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2021 year-to-date pellets produced/sold (million tonnes)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2021 SBP-certified biomass production by Region (million tonnes)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845575"/>
            <a:ext cx="3228975" cy="1543664"/>
          </a:xfrm>
        </p:spPr>
        <p:txBody>
          <a:bodyPr lIns="162000" anchor="t" anchorCtr="0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404800"/>
            <a:ext cx="3228975" cy="1164310"/>
          </a:xfrm>
        </p:spPr>
        <p:txBody>
          <a:bodyPr lIns="180000"/>
          <a:lstStyle>
            <a:lvl1pPr marL="0" indent="0" algn="l"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8D34B-3ABD-4F42-9F4F-F356BB150C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5" y="360000"/>
            <a:ext cx="1652400" cy="11321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794868-F6AC-4103-B553-8657BC0BFD40}"/>
              </a:ext>
            </a:extLst>
          </p:cNvPr>
          <p:cNvSpPr/>
          <p:nvPr userDrawn="1"/>
        </p:nvSpPr>
        <p:spPr>
          <a:xfrm>
            <a:off x="540000" y="522000"/>
            <a:ext cx="3051175" cy="18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GB" sz="1000" b="1" dirty="0">
                <a:solidFill>
                  <a:schemeClr val="tx2"/>
                </a:solidFill>
                <a:latin typeface="+mj-lt"/>
              </a:rPr>
              <a:t>Sustainable Biomass Program</a:t>
            </a:r>
          </a:p>
        </p:txBody>
      </p:sp>
    </p:spTree>
    <p:extLst>
      <p:ext uri="{BB962C8B-B14F-4D97-AF65-F5344CB8AC3E}">
        <p14:creationId xmlns:p14="http://schemas.microsoft.com/office/powerpoint/2010/main" val="362567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2489BB-A261-4E60-9470-74F703BFA99E}"/>
              </a:ext>
            </a:extLst>
          </p:cNvPr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908000"/>
            <a:ext cx="3942000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2000" y="1908000"/>
            <a:ext cx="3942000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D2E4-9F45-41E5-B944-304940F501F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2338459-F519-41E6-B6AF-E4B40F73A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1044000"/>
            <a:ext cx="6275388" cy="254000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1CE007-6B89-4025-9275-580EEE12A467}"/>
              </a:ext>
            </a:extLst>
          </p:cNvPr>
          <p:cNvCxnSpPr/>
          <p:nvPr userDrawn="1"/>
        </p:nvCxnSpPr>
        <p:spPr>
          <a:xfrm>
            <a:off x="0" y="630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087F6E0-6BFD-4A87-B871-1CF576950F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5" y="360000"/>
            <a:ext cx="1652400" cy="9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Tables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BBAB37-334A-4B24-BC25-8D41205F4C60}"/>
              </a:ext>
            </a:extLst>
          </p:cNvPr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D2E4-9F45-41E5-B944-304940F501F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254A8A3-AD28-403A-A758-CA115CAD72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1044000"/>
            <a:ext cx="6275388" cy="254000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0D908EC-8B9A-4CF7-993C-1370B2BE6CF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58775" y="1906588"/>
            <a:ext cx="8424000" cy="421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1FE3B7-8F99-422F-B19A-3B34744DE081}"/>
              </a:ext>
            </a:extLst>
          </p:cNvPr>
          <p:cNvCxnSpPr/>
          <p:nvPr userDrawn="1"/>
        </p:nvCxnSpPr>
        <p:spPr>
          <a:xfrm>
            <a:off x="0" y="630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1D1AB9-7634-487A-91FF-BCC8670F3F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774" y="6408000"/>
            <a:ext cx="7920000" cy="1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87D702-5E77-4FE1-B2A5-187F5D754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5" y="360000"/>
            <a:ext cx="1652400" cy="9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6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729F5C-85BA-42FA-A070-6F62026AB561}"/>
              </a:ext>
            </a:extLst>
          </p:cNvPr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0" y="468000"/>
            <a:ext cx="6739200" cy="504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D2E4-9F45-41E5-B944-304940F501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6C67D04-13AA-45FE-AC7B-DCC9391E2A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1044000"/>
            <a:ext cx="6275388" cy="254000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59AAE0-DF7F-402B-8D75-34851B87A6ED}"/>
              </a:ext>
            </a:extLst>
          </p:cNvPr>
          <p:cNvCxnSpPr/>
          <p:nvPr userDrawn="1"/>
        </p:nvCxnSpPr>
        <p:spPr>
          <a:xfrm>
            <a:off x="0" y="630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3FD0485-83A5-429E-B873-B12A71AF6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5" y="360000"/>
            <a:ext cx="1652400" cy="998655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5698658-824C-456E-885B-41ACA582B6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5760000"/>
            <a:ext cx="8424000" cy="360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14F9122-708D-42A8-8A6D-CFB25B01E3C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58775" y="2340000"/>
            <a:ext cx="1968500" cy="196967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20" name="Chart Placeholder 19">
            <a:extLst>
              <a:ext uri="{FF2B5EF4-FFF2-40B4-BE49-F238E27FC236}">
                <a16:creationId xmlns:a16="http://schemas.microsoft.com/office/drawing/2014/main" id="{9B970D2F-E10E-44F4-AF73-28785AFD4134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41875" y="2340000"/>
            <a:ext cx="1969200" cy="19692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2" name="Table Placeholder 21">
            <a:extLst>
              <a:ext uri="{FF2B5EF4-FFF2-40B4-BE49-F238E27FC236}">
                <a16:creationId xmlns:a16="http://schemas.microsoft.com/office/drawing/2014/main" id="{6E372105-0836-4BF9-ACB1-061F0B61A5DD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2502000" y="2268000"/>
            <a:ext cx="1800000" cy="298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  <p:sp>
        <p:nvSpPr>
          <p:cNvPr id="24" name="Table Placeholder 23">
            <a:extLst>
              <a:ext uri="{FF2B5EF4-FFF2-40B4-BE49-F238E27FC236}">
                <a16:creationId xmlns:a16="http://schemas.microsoft.com/office/drawing/2014/main" id="{C5459240-A6C3-46BB-8E93-4580C1E6DDAD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984000" y="2268000"/>
            <a:ext cx="1800000" cy="298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2AF63CDD-F2EE-4A9D-B11D-DE9F7D73F5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8774" y="6408000"/>
            <a:ext cx="7920000" cy="1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43B6EF-1B00-4556-9AFA-354014F1776B}"/>
              </a:ext>
            </a:extLst>
          </p:cNvPr>
          <p:cNvGrpSpPr/>
          <p:nvPr userDrawn="1"/>
        </p:nvGrpSpPr>
        <p:grpSpPr>
          <a:xfrm>
            <a:off x="358774" y="1908000"/>
            <a:ext cx="3943226" cy="360000"/>
            <a:chOff x="358774" y="1908000"/>
            <a:chExt cx="3943226" cy="360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211F32-0B53-46AB-BD49-329F543DB8AF}"/>
                </a:ext>
              </a:extLst>
            </p:cNvPr>
            <p:cNvSpPr/>
            <p:nvPr userDrawn="1"/>
          </p:nvSpPr>
          <p:spPr>
            <a:xfrm>
              <a:off x="358774" y="1908000"/>
              <a:ext cx="3942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739325-0678-4C54-8630-8BEA6B7235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0000" y="1908000"/>
              <a:ext cx="39420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6B860B-CE6B-486F-8682-9E57AC0417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0000" y="2268000"/>
              <a:ext cx="39420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653073-85D7-488C-90EC-5EA833A2D5E0}"/>
              </a:ext>
            </a:extLst>
          </p:cNvPr>
          <p:cNvGrpSpPr/>
          <p:nvPr userDrawn="1"/>
        </p:nvGrpSpPr>
        <p:grpSpPr>
          <a:xfrm>
            <a:off x="4842000" y="1908000"/>
            <a:ext cx="3942000" cy="360000"/>
            <a:chOff x="4842000" y="1908000"/>
            <a:chExt cx="3942000" cy="36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26FC45-2962-4285-8C22-3DCA98D49015}"/>
                </a:ext>
              </a:extLst>
            </p:cNvPr>
            <p:cNvSpPr/>
            <p:nvPr userDrawn="1"/>
          </p:nvSpPr>
          <p:spPr>
            <a:xfrm>
              <a:off x="4842000" y="1908000"/>
              <a:ext cx="3942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2BE282-3A91-438B-9EA7-1E96DB81CA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42000" y="1908000"/>
              <a:ext cx="39420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981A05-CAA8-46C0-84B8-4B6DE9AA34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42000" y="2268000"/>
              <a:ext cx="39420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2000" y="1908000"/>
            <a:ext cx="3942000" cy="360000"/>
          </a:xfrm>
          <a:noFill/>
        </p:spPr>
        <p:txBody>
          <a:bodyPr lIns="90000" anchor="ctr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908000"/>
            <a:ext cx="3942000" cy="360000"/>
          </a:xfrm>
          <a:noFill/>
        </p:spPr>
        <p:txBody>
          <a:bodyPr lIns="90000" anchor="ctr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712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9" userDrawn="1">
          <p15:clr>
            <a:srgbClr val="FBAE40"/>
          </p15:clr>
        </p15:guide>
        <p15:guide id="2" pos="3051" userDrawn="1">
          <p15:clr>
            <a:srgbClr val="FBAE40"/>
          </p15:clr>
        </p15:guide>
        <p15:guide id="3" pos="440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46C70-B314-41CB-951B-68232B4359C6}"/>
              </a:ext>
            </a:extLst>
          </p:cNvPr>
          <p:cNvGrpSpPr/>
          <p:nvPr userDrawn="1"/>
        </p:nvGrpSpPr>
        <p:grpSpPr>
          <a:xfrm>
            <a:off x="358774" y="1908000"/>
            <a:ext cx="8424000" cy="360000"/>
            <a:chOff x="358774" y="1908000"/>
            <a:chExt cx="3943226" cy="36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467FA1-688C-4D47-BB17-F213B8472661}"/>
                </a:ext>
              </a:extLst>
            </p:cNvPr>
            <p:cNvSpPr/>
            <p:nvPr userDrawn="1"/>
          </p:nvSpPr>
          <p:spPr>
            <a:xfrm>
              <a:off x="358774" y="1908000"/>
              <a:ext cx="3942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1D5391-6F8F-4323-A245-2B2181DB11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0000" y="1908000"/>
              <a:ext cx="39420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DD681E-3FF4-4DB8-B3C1-399BAA4FFF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0000" y="2268000"/>
              <a:ext cx="39420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3729F5C-85BA-42FA-A070-6F62026AB561}"/>
              </a:ext>
            </a:extLst>
          </p:cNvPr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0" y="468000"/>
            <a:ext cx="6739200" cy="504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908000"/>
            <a:ext cx="8424000" cy="360000"/>
          </a:xfrm>
          <a:noFill/>
        </p:spPr>
        <p:txBody>
          <a:bodyPr lIns="90000" anchor="ctr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D2E4-9F45-41E5-B944-304940F501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6C67D04-13AA-45FE-AC7B-DCC9391E2A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1044000"/>
            <a:ext cx="6275388" cy="254000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59AAE0-DF7F-402B-8D75-34851B87A6ED}"/>
              </a:ext>
            </a:extLst>
          </p:cNvPr>
          <p:cNvCxnSpPr/>
          <p:nvPr userDrawn="1"/>
        </p:nvCxnSpPr>
        <p:spPr>
          <a:xfrm>
            <a:off x="0" y="630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3FD0485-83A5-429E-B873-B12A71AF6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5" y="360000"/>
            <a:ext cx="1652400" cy="998655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5698658-824C-456E-885B-41ACA582B6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5760000"/>
            <a:ext cx="8424000" cy="360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739325-0678-4C54-8630-8BEA6B723537}"/>
              </a:ext>
            </a:extLst>
          </p:cNvPr>
          <p:cNvCxnSpPr>
            <a:cxnSpLocks/>
          </p:cNvCxnSpPr>
          <p:nvPr userDrawn="1"/>
        </p:nvCxnSpPr>
        <p:spPr>
          <a:xfrm>
            <a:off x="360000" y="1908000"/>
            <a:ext cx="842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6B860B-CE6B-486F-8682-9E57AC041724}"/>
              </a:ext>
            </a:extLst>
          </p:cNvPr>
          <p:cNvCxnSpPr>
            <a:cxnSpLocks/>
          </p:cNvCxnSpPr>
          <p:nvPr userDrawn="1"/>
        </p:nvCxnSpPr>
        <p:spPr>
          <a:xfrm>
            <a:off x="360000" y="2268000"/>
            <a:ext cx="842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14F9122-708D-42A8-8A6D-CFB25B01E3C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58775" y="2339999"/>
            <a:ext cx="8424000" cy="324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2AF63CDD-F2EE-4A9D-B11D-DE9F7D73F5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8774" y="6408000"/>
            <a:ext cx="7920000" cy="1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313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9">
          <p15:clr>
            <a:srgbClr val="FBAE40"/>
          </p15:clr>
        </p15:guide>
        <p15:guide id="2" pos="3051">
          <p15:clr>
            <a:srgbClr val="FBAE40"/>
          </p15:clr>
        </p15:guide>
        <p15:guide id="3" pos="44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BBAB37-334A-4B24-BC25-8D41205F4C60}"/>
              </a:ext>
            </a:extLst>
          </p:cNvPr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D2E4-9F45-41E5-B944-304940F501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254A8A3-AD28-403A-A758-CA115CAD72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1044000"/>
            <a:ext cx="6275388" cy="254000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899562-3AA1-464C-BAD9-3F935A3E10CB}"/>
              </a:ext>
            </a:extLst>
          </p:cNvPr>
          <p:cNvCxnSpPr/>
          <p:nvPr userDrawn="1"/>
        </p:nvCxnSpPr>
        <p:spPr>
          <a:xfrm>
            <a:off x="0" y="630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B9BF6CE-D5AD-4814-81C7-895A93BAC7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5" y="360000"/>
            <a:ext cx="1652400" cy="9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59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D2E4-9F45-41E5-B944-304940F501FA}" type="slidenum">
              <a:rPr lang="en-GB" smtClean="0"/>
              <a:t>‹#›</a:t>
            </a:fld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D4826E-8E7B-40EB-BE9E-447BAE092734}"/>
              </a:ext>
            </a:extLst>
          </p:cNvPr>
          <p:cNvCxnSpPr/>
          <p:nvPr userDrawn="1"/>
        </p:nvCxnSpPr>
        <p:spPr>
          <a:xfrm>
            <a:off x="0" y="630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1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845575"/>
            <a:ext cx="3228975" cy="1543664"/>
          </a:xfrm>
        </p:spPr>
        <p:txBody>
          <a:bodyPr lIns="162000" anchor="t" anchorCtr="0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404800"/>
            <a:ext cx="3228975" cy="1164310"/>
          </a:xfrm>
        </p:spPr>
        <p:txBody>
          <a:bodyPr lIns="180000"/>
          <a:lstStyle>
            <a:lvl1pPr marL="0" indent="0" algn="l"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8D34B-3ABD-4F42-9F4F-F356BB150C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5" y="360000"/>
            <a:ext cx="1652400" cy="11321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58E51A-B7EA-449B-9664-4590CFA4CCD6}"/>
              </a:ext>
            </a:extLst>
          </p:cNvPr>
          <p:cNvSpPr/>
          <p:nvPr userDrawn="1"/>
        </p:nvSpPr>
        <p:spPr>
          <a:xfrm>
            <a:off x="540000" y="522000"/>
            <a:ext cx="3051175" cy="18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GB" sz="1000" b="1" dirty="0">
                <a:solidFill>
                  <a:schemeClr val="tx2"/>
                </a:solidFill>
                <a:latin typeface="+mj-lt"/>
              </a:rPr>
              <a:t>Sustainable Biomass Program</a:t>
            </a:r>
          </a:p>
        </p:txBody>
      </p:sp>
    </p:spTree>
    <p:extLst>
      <p:ext uri="{BB962C8B-B14F-4D97-AF65-F5344CB8AC3E}">
        <p14:creationId xmlns:p14="http://schemas.microsoft.com/office/powerpoint/2010/main" val="8052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000" y="845575"/>
            <a:ext cx="3051175" cy="1543664"/>
          </a:xfrm>
        </p:spPr>
        <p:txBody>
          <a:bodyPr l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404800"/>
            <a:ext cx="3051175" cy="1164310"/>
          </a:xfr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8D34B-3ABD-4F42-9F4F-F356BB150C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825" y="360301"/>
            <a:ext cx="1652400" cy="1131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C84889-9FA3-46C4-8953-3C482A1EAE63}"/>
              </a:ext>
            </a:extLst>
          </p:cNvPr>
          <p:cNvSpPr/>
          <p:nvPr userDrawn="1"/>
        </p:nvSpPr>
        <p:spPr>
          <a:xfrm>
            <a:off x="358775" y="522000"/>
            <a:ext cx="3051175" cy="18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+mj-lt"/>
              </a:rPr>
              <a:t>Sustainable Biomass Program</a:t>
            </a:r>
          </a:p>
        </p:txBody>
      </p:sp>
    </p:spTree>
    <p:extLst>
      <p:ext uri="{BB962C8B-B14F-4D97-AF65-F5344CB8AC3E}">
        <p14:creationId xmlns:p14="http://schemas.microsoft.com/office/powerpoint/2010/main" val="338869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000" y="845575"/>
            <a:ext cx="3051175" cy="1543664"/>
          </a:xfrm>
        </p:spPr>
        <p:txBody>
          <a:bodyPr l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404800"/>
            <a:ext cx="3051175" cy="1164310"/>
          </a:xfr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8D34B-3ABD-4F42-9F4F-F356BB150C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3265" y="360301"/>
            <a:ext cx="1651519" cy="1131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C84889-9FA3-46C4-8953-3C482A1EAE63}"/>
              </a:ext>
            </a:extLst>
          </p:cNvPr>
          <p:cNvSpPr/>
          <p:nvPr userDrawn="1"/>
        </p:nvSpPr>
        <p:spPr>
          <a:xfrm>
            <a:off x="358775" y="522000"/>
            <a:ext cx="3051175" cy="18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+mj-lt"/>
              </a:rPr>
              <a:t>Sustainable Biomass Program</a:t>
            </a:r>
          </a:p>
        </p:txBody>
      </p:sp>
    </p:spTree>
    <p:extLst>
      <p:ext uri="{BB962C8B-B14F-4D97-AF65-F5344CB8AC3E}">
        <p14:creationId xmlns:p14="http://schemas.microsoft.com/office/powerpoint/2010/main" val="212080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7D07-FD56-4950-9485-443B2CF5C4B3}"/>
              </a:ext>
            </a:extLst>
          </p:cNvPr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D2E4-9F45-41E5-B944-304940F501F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194BE-B017-4D5B-860A-DD24B7F142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5" y="360000"/>
            <a:ext cx="1652400" cy="9986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34BB01-64C6-413E-8876-9BD27F53AF0A}"/>
              </a:ext>
            </a:extLst>
          </p:cNvPr>
          <p:cNvCxnSpPr/>
          <p:nvPr userDrawn="1"/>
        </p:nvCxnSpPr>
        <p:spPr>
          <a:xfrm>
            <a:off x="0" y="630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867AD4-008A-47C4-A8B5-4156E0545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1906588"/>
            <a:ext cx="6275388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152A26-EACF-43F0-9E9E-A910071A91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1044000"/>
            <a:ext cx="6275388" cy="254000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79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467D07-FD56-4950-9485-443B2CF5C4B3}"/>
              </a:ext>
            </a:extLst>
          </p:cNvPr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D2E4-9F45-41E5-B944-304940F501F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194BE-B017-4D5B-860A-DD24B7F142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5" y="360000"/>
            <a:ext cx="1652400" cy="9986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34BB01-64C6-413E-8876-9BD27F53AF0A}"/>
              </a:ext>
            </a:extLst>
          </p:cNvPr>
          <p:cNvCxnSpPr/>
          <p:nvPr userDrawn="1"/>
        </p:nvCxnSpPr>
        <p:spPr>
          <a:xfrm>
            <a:off x="0" y="630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867AD4-008A-47C4-A8B5-4156E0545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1906588"/>
            <a:ext cx="6275388" cy="37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06E24FD-AC3A-469E-A6F3-852C5E5FEE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1044000"/>
            <a:ext cx="6275388" cy="254000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05A095B-B1E5-4526-AB40-CC5DA8D098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5760000"/>
            <a:ext cx="8424000" cy="360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35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19AE1D-5462-47AD-B36C-2BDDD250A4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0900" y="1511300"/>
            <a:ext cx="4483100" cy="4784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67D07-FD56-4950-9485-443B2CF5C4B3}"/>
              </a:ext>
            </a:extLst>
          </p:cNvPr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D2E4-9F45-41E5-B944-304940F501F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194BE-B017-4D5B-860A-DD24B7F14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5" y="360000"/>
            <a:ext cx="1652400" cy="99865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867AD4-008A-47C4-A8B5-4156E0545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1906588"/>
            <a:ext cx="4124326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152A26-EACF-43F0-9E9E-A910071A91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1044000"/>
            <a:ext cx="6275388" cy="254000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34BB01-64C6-413E-8876-9BD27F53AF0A}"/>
              </a:ext>
            </a:extLst>
          </p:cNvPr>
          <p:cNvCxnSpPr/>
          <p:nvPr userDrawn="1"/>
        </p:nvCxnSpPr>
        <p:spPr>
          <a:xfrm>
            <a:off x="0" y="630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0" y="539751"/>
            <a:ext cx="6275388" cy="1366837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18D2E4-9F45-41E5-B944-304940F501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F59E4-DC27-46AD-A1DB-7150281F03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825" y="360000"/>
            <a:ext cx="1652400" cy="99865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297A00-B532-4CB9-9CA4-B316E433CA24}"/>
              </a:ext>
            </a:extLst>
          </p:cNvPr>
          <p:cNvCxnSpPr/>
          <p:nvPr userDrawn="1"/>
        </p:nvCxnSpPr>
        <p:spPr>
          <a:xfrm>
            <a:off x="0" y="6300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37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04CD4-CC9A-444B-9E2D-4E931E64AF58}"/>
              </a:ext>
            </a:extLst>
          </p:cNvPr>
          <p:cNvSpPr/>
          <p:nvPr userDrawn="1"/>
        </p:nvSpPr>
        <p:spPr>
          <a:xfrm>
            <a:off x="0" y="0"/>
            <a:ext cx="3409950" cy="685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0" y="539750"/>
            <a:ext cx="3051174" cy="2052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18D2E4-9F45-41E5-B944-304940F501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F59E4-DC27-46AD-A1DB-7150281F03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825" y="360000"/>
            <a:ext cx="1652400" cy="99865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297A00-B532-4CB9-9CA4-B316E433CA24}"/>
              </a:ext>
            </a:extLst>
          </p:cNvPr>
          <p:cNvCxnSpPr>
            <a:cxnSpLocks/>
          </p:cNvCxnSpPr>
          <p:nvPr userDrawn="1"/>
        </p:nvCxnSpPr>
        <p:spPr>
          <a:xfrm>
            <a:off x="3409200" y="6300000"/>
            <a:ext cx="576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2A0C0F-9D5C-4B4E-AC91-66ED6E5F2EC1}"/>
              </a:ext>
            </a:extLst>
          </p:cNvPr>
          <p:cNvCxnSpPr>
            <a:cxnSpLocks/>
          </p:cNvCxnSpPr>
          <p:nvPr userDrawn="1"/>
        </p:nvCxnSpPr>
        <p:spPr>
          <a:xfrm>
            <a:off x="0" y="6300000"/>
            <a:ext cx="34092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00" y="468000"/>
            <a:ext cx="6740115" cy="50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906586"/>
            <a:ext cx="8426450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225" y="6390000"/>
            <a:ext cx="43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0A18D2E4-9F45-41E5-B944-304940F501F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9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62" r:id="rId5"/>
    <p:sldLayoutId id="2147483676" r:id="rId6"/>
    <p:sldLayoutId id="2147483677" r:id="rId7"/>
    <p:sldLayoutId id="2147483663" r:id="rId8"/>
    <p:sldLayoutId id="2147483675" r:id="rId9"/>
    <p:sldLayoutId id="2147483664" r:id="rId10"/>
    <p:sldLayoutId id="2147483678" r:id="rId11"/>
    <p:sldLayoutId id="2147483665" r:id="rId12"/>
    <p:sldLayoutId id="2147483679" r:id="rId13"/>
    <p:sldLayoutId id="2147483666" r:id="rId14"/>
    <p:sldLayoutId id="214748366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80000" rtl="0" eaLnBrk="1" latinLnBrk="0" hangingPunct="1">
        <a:lnSpc>
          <a:spcPct val="90000"/>
        </a:lnSpc>
        <a:spcBef>
          <a:spcPts val="2200"/>
        </a:spcBef>
        <a:buFontTx/>
        <a:buNone/>
        <a:tabLst>
          <a:tab pos="180000" algn="l"/>
          <a:tab pos="360000" algn="l"/>
          <a:tab pos="540000" algn="l"/>
        </a:tabLst>
        <a:defRPr sz="1800" b="1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180000" rtl="0" eaLnBrk="1" latinLnBrk="0" hangingPunct="1">
        <a:lnSpc>
          <a:spcPct val="90000"/>
        </a:lnSpc>
        <a:spcBef>
          <a:spcPts val="1800"/>
        </a:spcBef>
        <a:buFontTx/>
        <a:buNone/>
        <a:tabLst>
          <a:tab pos="180000" algn="l"/>
          <a:tab pos="360000" algn="l"/>
          <a:tab pos="540000" algn="l"/>
        </a:tabLst>
        <a:defRPr sz="1400" b="1" kern="1200">
          <a:solidFill>
            <a:schemeClr val="tx1"/>
          </a:solidFill>
          <a:latin typeface="+mj-lt"/>
          <a:ea typeface="+mn-ea"/>
          <a:cs typeface="+mn-cs"/>
        </a:defRPr>
      </a:lvl2pPr>
      <a:lvl3pPr marL="180000" indent="-180000" algn="l" defTabSz="1800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tabLst>
          <a:tab pos="180000" algn="l"/>
          <a:tab pos="360000" algn="l"/>
          <a:tab pos="54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1800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18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80000" algn="l"/>
          <a:tab pos="360000" algn="l"/>
          <a:tab pos="54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1">
          <p15:clr>
            <a:srgbClr val="F26B43"/>
          </p15:clr>
        </p15:guide>
        <p15:guide id="2" pos="2824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5534">
          <p15:clr>
            <a:srgbClr val="F26B43"/>
          </p15:clr>
        </p15:guide>
        <p15:guide id="5" pos="2260">
          <p15:clr>
            <a:srgbClr val="F26B43"/>
          </p15:clr>
        </p15:guide>
        <p15:guide id="6" pos="2148">
          <p15:clr>
            <a:srgbClr val="F26B43"/>
          </p15:clr>
        </p15:guide>
        <p15:guide id="7" orient="horz" pos="747">
          <p15:clr>
            <a:srgbClr val="F26B43"/>
          </p15:clr>
        </p15:guide>
        <p15:guide id="8" orient="horz" pos="340">
          <p15:clr>
            <a:srgbClr val="F26B43"/>
          </p15:clr>
        </p15:guide>
        <p15:guide id="9" orient="horz" pos="4036">
          <p15:clr>
            <a:srgbClr val="F26B43"/>
          </p15:clr>
        </p15:guide>
        <p15:guide id="10" pos="1466">
          <p15:clr>
            <a:srgbClr val="F26B43"/>
          </p15:clr>
        </p15:guide>
        <p15:guide id="11" pos="4179">
          <p15:clr>
            <a:srgbClr val="F26B43"/>
          </p15:clr>
        </p15:guide>
        <p15:guide id="12" pos="3500">
          <p15:clr>
            <a:srgbClr val="F26B43"/>
          </p15:clr>
        </p15:guide>
        <p15:guide id="13" pos="3612">
          <p15:clr>
            <a:srgbClr val="F26B43"/>
          </p15:clr>
        </p15:guide>
        <p15:guide id="14" pos="1581">
          <p15:clr>
            <a:srgbClr val="F26B43"/>
          </p15:clr>
        </p15:guide>
        <p15:guide id="15" pos="4294">
          <p15:clr>
            <a:srgbClr val="F26B43"/>
          </p15:clr>
        </p15:guide>
        <p15:guide id="16" pos="226">
          <p15:clr>
            <a:srgbClr val="F26B43"/>
          </p15:clr>
        </p15:guide>
        <p15:guide id="17" pos="4970">
          <p15:clr>
            <a:srgbClr val="F26B43"/>
          </p15:clr>
        </p15:guide>
        <p15:guide id="18" pos="2936">
          <p15:clr>
            <a:srgbClr val="F26B43"/>
          </p15:clr>
        </p15:guide>
        <p15:guide id="19" pos="4857">
          <p15:clr>
            <a:srgbClr val="F26B43"/>
          </p15:clr>
        </p15:guide>
        <p15:guide id="20" pos="790">
          <p15:clr>
            <a:srgbClr val="F26B43"/>
          </p15:clr>
        </p15:guide>
        <p15:guide id="21" pos="9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customXml" Target="../ink/ink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FBD9-61B6-4ECD-9EE1-AACD41824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Facts &amp; Figures	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DDC3C-DF2A-4750-918B-734C16C830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395714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All CHs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A8746-9FF3-4CC1-B7D2-844D8589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19" y="1714500"/>
            <a:ext cx="1676634" cy="352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15CE06E-D43B-41CC-DD94-9AC4059CF77A}"/>
                  </a:ext>
                </a:extLst>
              </p14:cNvPr>
              <p14:cNvContentPartPr/>
              <p14:nvPr/>
            </p14:nvContentPartPr>
            <p14:xfrm>
              <a:off x="25696" y="1854577"/>
              <a:ext cx="1031040" cy="11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15CE06E-D43B-41CC-DD94-9AC4059CF7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56" y="1845577"/>
                <a:ext cx="1048680" cy="1375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" title="This slide contains the following visuals: Certificates by Country ,Total number of SBP Certificates ,Countries ,donutChart ,textbox ,textbox ,azureMap. Please refer to the notes on this slide for details">
            <a:extLst>
              <a:ext uri="{FF2B5EF4-FFF2-40B4-BE49-F238E27FC236}">
                <a16:creationId xmlns:a16="http://schemas.microsoft.com/office/drawing/2014/main" id="{27A7664E-0B33-320C-D11F-5CDCA87CC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96" y="1670458"/>
            <a:ext cx="9092608" cy="5187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SBP Applicants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DF5C69-A5DE-ACD0-DB1F-29A3BA6A8744}"/>
                  </a:ext>
                </a:extLst>
              </p14:cNvPr>
              <p14:cNvContentPartPr/>
              <p14:nvPr/>
            </p14:nvContentPartPr>
            <p14:xfrm>
              <a:off x="2372176" y="318261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DF5C69-A5DE-ACD0-DB1F-29A3BA6A87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3536" y="31739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94EE30-146B-D779-62AA-F4AB2D3EB00E}"/>
                  </a:ext>
                </a:extLst>
              </p14:cNvPr>
              <p14:cNvContentPartPr/>
              <p14:nvPr/>
            </p14:nvContentPartPr>
            <p14:xfrm>
              <a:off x="2105056" y="253641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94EE30-146B-D779-62AA-F4AB2D3EB0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6056" y="252741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" title="This slide contains the following visuals: Total new applicants ,Biomass Producer applicants ,Trader applicants ,Certification applicants by type and country ,azureMap ,tableEx ,textbox. Please refer to the notes on this slide for details">
            <a:extLst>
              <a:ext uri="{FF2B5EF4-FFF2-40B4-BE49-F238E27FC236}">
                <a16:creationId xmlns:a16="http://schemas.microsoft.com/office/drawing/2014/main" id="{290A8B25-885C-645C-5FDE-383444BD1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33" y="1790050"/>
            <a:ext cx="8990867" cy="5129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D8BA931-BFC4-4CFB-96E5-4ED09AD9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3225" y="6390000"/>
            <a:ext cx="432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18D2E4-9F45-41E5-B944-304940F501FA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SBP Biomass</a:t>
            </a:r>
          </a:p>
        </p:txBody>
      </p:sp>
      <p:pic>
        <p:nvPicPr>
          <p:cNvPr id="5" name="Picture" title="This slide contains the following visuals: Cumulative production/sales of SBP-certified biomass, million tonnes (2024 &amp; 2025) ,2025 year-to-date chips produced/sold (million tonnes) ,2025 year-to-date pellets produced/sold (million tonnes) ,textbox ,2025 SBP-certified biomass production by Region (million tonnes) ,2024 chips produced/sold (million tonnes) ,2024 pellets produced/sold (million tonnes) ,textbox ,image. Please refer to the notes on this slide for details">
            <a:extLst>
              <a:ext uri="{FF2B5EF4-FFF2-40B4-BE49-F238E27FC236}">
                <a16:creationId xmlns:a16="http://schemas.microsoft.com/office/drawing/2014/main" id="{84D486B1-2B5B-12B1-D70D-283E8112E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1137"/>
            <a:ext cx="9144000" cy="521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P">
      <a:dk1>
        <a:srgbClr val="555A59"/>
      </a:dk1>
      <a:lt1>
        <a:sysClr val="window" lastClr="FFFFFF"/>
      </a:lt1>
      <a:dk2>
        <a:srgbClr val="006891"/>
      </a:dk2>
      <a:lt2>
        <a:srgbClr val="EEEEEE"/>
      </a:lt2>
      <a:accent1>
        <a:srgbClr val="006891"/>
      </a:accent1>
      <a:accent2>
        <a:srgbClr val="568E30"/>
      </a:accent2>
      <a:accent3>
        <a:srgbClr val="00A8B0"/>
      </a:accent3>
      <a:accent4>
        <a:srgbClr val="555A59"/>
      </a:accent4>
      <a:accent5>
        <a:srgbClr val="CCCECD"/>
      </a:accent5>
      <a:accent6>
        <a:srgbClr val="EEEEEE"/>
      </a:accent6>
      <a:hlink>
        <a:srgbClr val="00A8B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P_Template" id="{E0CDB3EF-D739-4808-A840-FC9B2ED32FBB}" vid="{F148792E-3EC7-4414-A0FE-69E9F8E3B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222</Words>
  <Application>Microsoft Office PowerPoint</Application>
  <PresentationFormat>On-screen Show (4:3)</PresentationFormat>
  <Paragraphs>66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Facts &amp; Figures </vt:lpstr>
      <vt:lpstr>All CHs</vt:lpstr>
      <vt:lpstr>SBP Applicants</vt:lpstr>
      <vt:lpstr>SBP Biomass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Melanie Wedgbury</dc:creator>
  <cp:lastModifiedBy>Lauri Kärmas</cp:lastModifiedBy>
  <cp:revision>72</cp:revision>
  <dcterms:created xsi:type="dcterms:W3CDTF">2021-02-12T09:02:52Z</dcterms:created>
  <dcterms:modified xsi:type="dcterms:W3CDTF">2026-01-05T08:05:56Z</dcterms:modified>
</cp:coreProperties>
</file>